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5" r:id="rId19"/>
    <p:sldId id="273" r:id="rId20"/>
    <p:sldId id="272" r:id="rId21"/>
    <p:sldId id="274" r:id="rId22"/>
    <p:sldId id="278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7FA5B-3C74-4A4B-A68B-46016416B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7571C8-BFEB-754B-A7B1-1C8E7D5B3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B7B9B-92AD-4F4D-BB92-779284EF0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4CED-2C4C-E747-83A2-45454D89E85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F182C-AC7F-A54E-B683-49082F66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4EAD5-92C9-0E41-BAE2-7162458AF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050D-B94A-1E4B-956F-AFC5B8559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8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959A6-CFFD-C642-A8CA-6F6924895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24021-A9E8-8042-91E9-586E89BA0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114BD-DE93-654B-B8B5-370DFEE5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4CED-2C4C-E747-83A2-45454D89E85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6EFDB-FD3C-5A4C-AA23-199976333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84592-7E42-D247-9BBF-5644C93D4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050D-B94A-1E4B-956F-AFC5B8559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1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B6E3FF-832A-7447-A206-220FE892C5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B696C-662C-D542-B3A3-5296EABA3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183C0-ECEE-F04A-863B-872372995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4CED-2C4C-E747-83A2-45454D89E85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F0944-74C0-5B4A-B4DA-840C21D62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D55F0-4239-1F42-86FC-DE90D3181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050D-B94A-1E4B-956F-AFC5B8559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6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7C7E1-3237-2347-98B0-2BD07A150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147D8-D0FF-E24B-802F-7345D1BB8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566CB-11F1-7345-8442-AFD4D0022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4CED-2C4C-E747-83A2-45454D89E85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C566D-4FC0-064C-9886-6DA68D4F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36B0D-B314-B84F-BFEF-C8CDACDD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050D-B94A-1E4B-956F-AFC5B8559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59A73-34A5-D649-B1A0-78A36A09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B6FEA-53BE-7146-8A90-2C75C21EA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15636-8ED6-804F-A09B-DBC9E2C1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4CED-2C4C-E747-83A2-45454D89E85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365D3-AA49-2A4D-AD36-56294CBE6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E8EC0-14F5-A742-9A62-4CA415032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050D-B94A-1E4B-956F-AFC5B8559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0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59A38-153D-0145-A5BD-869232EA3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C37F1-919D-654D-B454-2307262F1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FC15DB-E24E-8C41-AA69-F491322A4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88FE2-CA0A-E84F-A54D-192D7123E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4CED-2C4C-E747-83A2-45454D89E85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C915F-EABA-8648-B254-0E0CBE468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D7AE0-DEEE-6142-A16F-97424F84F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050D-B94A-1E4B-956F-AFC5B8559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2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C5A64-EEBF-4342-BA53-72FBF9D3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F9EF4-561E-0D41-9B8E-CF37B6E31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E3681-30D7-5048-A2C1-9F2708A7D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A0B5CA-C45B-1B4D-9994-E28FF3854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1D00C9-72A0-F34D-87EF-4F0E170E9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70D944-36F1-2C42-BBE3-F24142CFD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4CED-2C4C-E747-83A2-45454D89E85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B46D64-5294-D241-9E46-C406C885A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F250ED-ED8C-3E4F-86B0-AA8CFF022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050D-B94A-1E4B-956F-AFC5B8559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0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1A1C7-272F-4D4C-8202-3125B3A78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31FDBD-A12D-8942-81AF-7E0013693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4CED-2C4C-E747-83A2-45454D89E85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CE56CD-AF50-A74E-9DCC-A19A87DCF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0CCE98-2806-1B41-B7AA-62BD1AB37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050D-B94A-1E4B-956F-AFC5B8559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64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56FCA2-CD0E-4D4D-9BD8-FA684146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4CED-2C4C-E747-83A2-45454D89E85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0C65B4-5078-D340-B836-FF2D81CA2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9D288-4EEC-D44F-B206-FB691B2D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050D-B94A-1E4B-956F-AFC5B8559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7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54E66-2272-0246-A3CA-69C3FC75A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ECF8C-54F8-BD4A-9906-B856A9071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A9CF9-3DDB-FC4E-8187-FEC5675AA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F7A27-1319-B945-A08B-0AFD2256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4CED-2C4C-E747-83A2-45454D89E85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86CDE-D85A-7745-9289-27DFDDE10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B4DA1-B950-E64B-87E4-FE78E8DC0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050D-B94A-1E4B-956F-AFC5B8559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5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7AB73-5734-3347-A17A-51AF1DA91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2F7ABF-8662-FF4A-B357-B7165F08AA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D05D6-5F4B-7749-A7F8-BD12A6D8F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0DFD1-AF24-8A44-896A-3868A5F65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4CED-2C4C-E747-83A2-45454D89E85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958A9-60DC-6C40-8C85-829753E0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581D8-B6AD-B543-BB74-F4DB5663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050D-B94A-1E4B-956F-AFC5B8559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3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1169BE-1E3E-464E-ADD8-C54A8B2D9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99F46-F812-9F4B-BA36-BC5E95EC6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FE23C-6A51-154D-B4EB-8254DA727D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34CED-2C4C-E747-83A2-45454D89E85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87002-4D1C-E245-A152-2A217CD38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49A9E-51A2-9D48-80DC-BD5385866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3050D-B94A-1E4B-956F-AFC5B8559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3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43029-B84B-D84B-9017-3107F7C4C9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PAULI’S EXCLUSION PRINCIPLE AND AUFBAU PRINCIPLE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2DB4B9-0D21-7346-8AEE-337D393D17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Name of the instructor: U.Nithya M.Sc.,M.Phil.,</a:t>
            </a:r>
          </a:p>
        </p:txBody>
      </p:sp>
    </p:spTree>
    <p:extLst>
      <p:ext uri="{BB962C8B-B14F-4D97-AF65-F5344CB8AC3E}">
        <p14:creationId xmlns:p14="http://schemas.microsoft.com/office/powerpoint/2010/main" val="1641188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585A198-70BA-FE40-82AC-CB523AB89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4" y="708025"/>
            <a:ext cx="10554889" cy="5721350"/>
          </a:xfrm>
        </p:spPr>
      </p:pic>
    </p:spTree>
    <p:extLst>
      <p:ext uri="{BB962C8B-B14F-4D97-AF65-F5344CB8AC3E}">
        <p14:creationId xmlns:p14="http://schemas.microsoft.com/office/powerpoint/2010/main" val="835517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48BC25F-C80E-164E-B9D9-ABD981A97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8" y="589360"/>
            <a:ext cx="10483453" cy="5982890"/>
          </a:xfrm>
        </p:spPr>
      </p:pic>
    </p:spTree>
    <p:extLst>
      <p:ext uri="{BB962C8B-B14F-4D97-AF65-F5344CB8AC3E}">
        <p14:creationId xmlns:p14="http://schemas.microsoft.com/office/powerpoint/2010/main" val="925110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88FD157-9173-C346-A7CF-8A1FB69CC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03672"/>
            <a:ext cx="10251281" cy="4875609"/>
          </a:xfrm>
        </p:spPr>
      </p:pic>
    </p:spTree>
    <p:extLst>
      <p:ext uri="{BB962C8B-B14F-4D97-AF65-F5344CB8AC3E}">
        <p14:creationId xmlns:p14="http://schemas.microsoft.com/office/powerpoint/2010/main" val="3370294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F1BA9D0-EEB6-C94A-B3D3-9D7CFC85CD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71564"/>
            <a:ext cx="10145316" cy="4829968"/>
          </a:xfrm>
        </p:spPr>
      </p:pic>
    </p:spTree>
    <p:extLst>
      <p:ext uri="{BB962C8B-B14F-4D97-AF65-F5344CB8AC3E}">
        <p14:creationId xmlns:p14="http://schemas.microsoft.com/office/powerpoint/2010/main" val="900509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1A08287-CFC3-1544-981C-DDACF6628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4" y="964406"/>
            <a:ext cx="11037094" cy="5126832"/>
          </a:xfrm>
        </p:spPr>
      </p:pic>
    </p:spTree>
    <p:extLst>
      <p:ext uri="{BB962C8B-B14F-4D97-AF65-F5344CB8AC3E}">
        <p14:creationId xmlns:p14="http://schemas.microsoft.com/office/powerpoint/2010/main" val="4117179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040E532-B4D6-8947-9163-06F3E1104D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660400"/>
            <a:ext cx="10751343" cy="5751116"/>
          </a:xfrm>
        </p:spPr>
      </p:pic>
    </p:spTree>
    <p:extLst>
      <p:ext uri="{BB962C8B-B14F-4D97-AF65-F5344CB8AC3E}">
        <p14:creationId xmlns:p14="http://schemas.microsoft.com/office/powerpoint/2010/main" val="2176328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65A34A3-25E0-954D-B21C-30B362795D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7" y="571500"/>
            <a:ext cx="11126391" cy="5875734"/>
          </a:xfrm>
        </p:spPr>
      </p:pic>
    </p:spTree>
    <p:extLst>
      <p:ext uri="{BB962C8B-B14F-4D97-AF65-F5344CB8AC3E}">
        <p14:creationId xmlns:p14="http://schemas.microsoft.com/office/powerpoint/2010/main" val="1698332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44A01F7-2E93-8B4C-9124-6152E259D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946547"/>
            <a:ext cx="10644188" cy="4536281"/>
          </a:xfrm>
        </p:spPr>
      </p:pic>
    </p:spTree>
    <p:extLst>
      <p:ext uri="{BB962C8B-B14F-4D97-AF65-F5344CB8AC3E}">
        <p14:creationId xmlns:p14="http://schemas.microsoft.com/office/powerpoint/2010/main" val="13091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23AF0E3-A9FB-EF4E-A813-067A2B522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73" y="714375"/>
            <a:ext cx="10429874" cy="5661422"/>
          </a:xfrm>
        </p:spPr>
      </p:pic>
    </p:spTree>
    <p:extLst>
      <p:ext uri="{BB962C8B-B14F-4D97-AF65-F5344CB8AC3E}">
        <p14:creationId xmlns:p14="http://schemas.microsoft.com/office/powerpoint/2010/main" val="4203077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70BDFE8-A69D-E44E-9567-180C72904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83" y="375047"/>
            <a:ext cx="11108533" cy="6069806"/>
          </a:xfrm>
        </p:spPr>
      </p:pic>
    </p:spTree>
    <p:extLst>
      <p:ext uri="{BB962C8B-B14F-4D97-AF65-F5344CB8AC3E}">
        <p14:creationId xmlns:p14="http://schemas.microsoft.com/office/powerpoint/2010/main" val="2393583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0B272-D11C-6744-991A-F6E20DD2E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E705A33-C492-D240-B197-F7A4B82E9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365125"/>
            <a:ext cx="10782299" cy="6127750"/>
          </a:xfrm>
        </p:spPr>
      </p:pic>
    </p:spTree>
    <p:extLst>
      <p:ext uri="{BB962C8B-B14F-4D97-AF65-F5344CB8AC3E}">
        <p14:creationId xmlns:p14="http://schemas.microsoft.com/office/powerpoint/2010/main" val="3286915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DA13C55-FC5F-CC47-AFC5-1099C0E4E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" y="625475"/>
            <a:ext cx="10608469" cy="5551488"/>
          </a:xfrm>
        </p:spPr>
      </p:pic>
    </p:spTree>
    <p:extLst>
      <p:ext uri="{BB962C8B-B14F-4D97-AF65-F5344CB8AC3E}">
        <p14:creationId xmlns:p14="http://schemas.microsoft.com/office/powerpoint/2010/main" val="2510462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CD72021-3A11-9E47-AE79-297BDDE0C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" y="642938"/>
            <a:ext cx="10036969" cy="5534025"/>
          </a:xfrm>
        </p:spPr>
      </p:pic>
    </p:spTree>
    <p:extLst>
      <p:ext uri="{BB962C8B-B14F-4D97-AF65-F5344CB8AC3E}">
        <p14:creationId xmlns:p14="http://schemas.microsoft.com/office/powerpoint/2010/main" val="3603478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0C7C4F4-EFDC-784E-AEBE-25CF72DB7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10" y="517922"/>
            <a:ext cx="11287124" cy="598289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FE6AE2-4C21-B948-B349-083E9EFFACD3}"/>
              </a:ext>
            </a:extLst>
          </p:cNvPr>
          <p:cNvSpPr txBox="1"/>
          <p:nvPr/>
        </p:nvSpPr>
        <p:spPr>
          <a:xfrm>
            <a:off x="5184576" y="205025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65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63B83-3411-ED4E-8BD4-46F98469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2938"/>
            <a:ext cx="10515600" cy="5534025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                                                  THANK YOU</a:t>
            </a:r>
          </a:p>
        </p:txBody>
      </p:sp>
    </p:spTree>
    <p:extLst>
      <p:ext uri="{BB962C8B-B14F-4D97-AF65-F5344CB8AC3E}">
        <p14:creationId xmlns:p14="http://schemas.microsoft.com/office/powerpoint/2010/main" val="168352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4E812C4-7716-9345-AB81-87EAAEEB5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2" y="303609"/>
            <a:ext cx="10965656" cy="6197203"/>
          </a:xfrm>
        </p:spPr>
      </p:pic>
    </p:spTree>
    <p:extLst>
      <p:ext uri="{BB962C8B-B14F-4D97-AF65-F5344CB8AC3E}">
        <p14:creationId xmlns:p14="http://schemas.microsoft.com/office/powerpoint/2010/main" val="1506219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1965E21-F1D7-F449-BB62-B5C3D1A8B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1" y="428625"/>
            <a:ext cx="10519172" cy="5893593"/>
          </a:xfrm>
        </p:spPr>
      </p:pic>
    </p:spTree>
    <p:extLst>
      <p:ext uri="{BB962C8B-B14F-4D97-AF65-F5344CB8AC3E}">
        <p14:creationId xmlns:p14="http://schemas.microsoft.com/office/powerpoint/2010/main" val="161054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50B27D1-D6B4-024F-9F71-02A7C7722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03" y="982265"/>
            <a:ext cx="11054953" cy="5194697"/>
          </a:xfrm>
        </p:spPr>
      </p:pic>
    </p:spTree>
    <p:extLst>
      <p:ext uri="{BB962C8B-B14F-4D97-AF65-F5344CB8AC3E}">
        <p14:creationId xmlns:p14="http://schemas.microsoft.com/office/powerpoint/2010/main" val="2098257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25653D1-84D2-CC41-88E7-174EFAEB2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446485"/>
            <a:ext cx="10412016" cy="5625704"/>
          </a:xfrm>
        </p:spPr>
      </p:pic>
    </p:spTree>
    <p:extLst>
      <p:ext uri="{BB962C8B-B14F-4D97-AF65-F5344CB8AC3E}">
        <p14:creationId xmlns:p14="http://schemas.microsoft.com/office/powerpoint/2010/main" val="2534456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3A35953-F857-084E-AD04-2B4D9402E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8" y="535780"/>
            <a:ext cx="10983516" cy="5536407"/>
          </a:xfrm>
        </p:spPr>
      </p:pic>
    </p:spTree>
    <p:extLst>
      <p:ext uri="{BB962C8B-B14F-4D97-AF65-F5344CB8AC3E}">
        <p14:creationId xmlns:p14="http://schemas.microsoft.com/office/powerpoint/2010/main" val="905883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0B477FE-E570-6042-97E6-279A1D197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767953"/>
            <a:ext cx="10822782" cy="5411391"/>
          </a:xfrm>
        </p:spPr>
      </p:pic>
    </p:spTree>
    <p:extLst>
      <p:ext uri="{BB962C8B-B14F-4D97-AF65-F5344CB8AC3E}">
        <p14:creationId xmlns:p14="http://schemas.microsoft.com/office/powerpoint/2010/main" val="3428570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EDDB505-A3C7-8D48-9E4F-5F3E82DB9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70" y="1017984"/>
            <a:ext cx="10304858" cy="5339954"/>
          </a:xfrm>
        </p:spPr>
      </p:pic>
    </p:spTree>
    <p:extLst>
      <p:ext uri="{BB962C8B-B14F-4D97-AF65-F5344CB8AC3E}">
        <p14:creationId xmlns:p14="http://schemas.microsoft.com/office/powerpoint/2010/main" val="4157995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PAULI’S EXCLUSION PRINCIPLE AND AUFBAU PRINCIPLE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919361498802</dc:creator>
  <cp:lastModifiedBy>919361498802</cp:lastModifiedBy>
  <cp:revision>12</cp:revision>
  <dcterms:created xsi:type="dcterms:W3CDTF">2020-08-29T14:38:58Z</dcterms:created>
  <dcterms:modified xsi:type="dcterms:W3CDTF">2020-08-30T14:18:41Z</dcterms:modified>
</cp:coreProperties>
</file>